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bg-B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90" y="47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bg-B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1D6AD1-C798-4383-B365-1E77104AA682}" type="datetimeFigureOut">
              <a:rPr lang="bg-BG" smtClean="0"/>
              <a:t>22.6.2014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8D868-C22C-48F1-BF38-0DCA6A9D9FA4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4134739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1D6AD1-C798-4383-B365-1E77104AA682}" type="datetimeFigureOut">
              <a:rPr lang="bg-BG" smtClean="0"/>
              <a:t>22.6.2014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8D868-C22C-48F1-BF38-0DCA6A9D9FA4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9559650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1D6AD1-C798-4383-B365-1E77104AA682}" type="datetimeFigureOut">
              <a:rPr lang="bg-BG" smtClean="0"/>
              <a:t>22.6.2014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8D868-C22C-48F1-BF38-0DCA6A9D9FA4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7596773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1D6AD1-C798-4383-B365-1E77104AA682}" type="datetimeFigureOut">
              <a:rPr lang="bg-BG" smtClean="0"/>
              <a:t>22.6.2014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8D868-C22C-48F1-BF38-0DCA6A9D9FA4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5781288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1D6AD1-C798-4383-B365-1E77104AA682}" type="datetimeFigureOut">
              <a:rPr lang="bg-BG" smtClean="0"/>
              <a:t>22.6.2014 г.</a:t>
            </a:fld>
            <a:endParaRPr lang="bg-BG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8D868-C22C-48F1-BF38-0DCA6A9D9FA4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0762966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1D6AD1-C798-4383-B365-1E77104AA682}" type="datetimeFigureOut">
              <a:rPr lang="bg-BG" smtClean="0"/>
              <a:t>22.6.2014 г.</a:t>
            </a:fld>
            <a:endParaRPr lang="bg-B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8D868-C22C-48F1-BF38-0DCA6A9D9FA4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3641786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1D6AD1-C798-4383-B365-1E77104AA682}" type="datetimeFigureOut">
              <a:rPr lang="bg-BG" smtClean="0"/>
              <a:t>22.6.2014 г.</a:t>
            </a:fld>
            <a:endParaRPr lang="bg-BG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8D868-C22C-48F1-BF38-0DCA6A9D9FA4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5185320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1D6AD1-C798-4383-B365-1E77104AA682}" type="datetimeFigureOut">
              <a:rPr lang="bg-BG" smtClean="0"/>
              <a:t>22.6.2014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8D868-C22C-48F1-BF38-0DCA6A9D9FA4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0513004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bg-BG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1D6AD1-C798-4383-B365-1E77104AA682}" type="datetimeFigureOut">
              <a:rPr lang="bg-BG" smtClean="0"/>
              <a:t>22.6.2014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8D868-C22C-48F1-BF38-0DCA6A9D9FA4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5867361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1D6AD1-C798-4383-B365-1E77104AA682}" type="datetimeFigureOut">
              <a:rPr lang="bg-BG" smtClean="0"/>
              <a:t>22.6.2014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8D868-C22C-48F1-BF38-0DCA6A9D9FA4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8335929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1D6AD1-C798-4383-B365-1E77104AA682}" type="datetimeFigureOut">
              <a:rPr lang="bg-BG" smtClean="0"/>
              <a:t>22.6.2014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8D868-C22C-48F1-BF38-0DCA6A9D9FA4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785692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1D6AD1-C798-4383-B365-1E77104AA682}" type="datetimeFigureOut">
              <a:rPr lang="bg-BG" smtClean="0"/>
              <a:t>22.6.2014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18D868-C22C-48F1-BF38-0DCA6A9D9FA4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3546034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bg-B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bg-BG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975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50450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ZJ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Slav</dc:creator>
  <cp:lastModifiedBy>Slav</cp:lastModifiedBy>
  <cp:revision>1</cp:revision>
  <dcterms:created xsi:type="dcterms:W3CDTF">2014-06-22T20:33:15Z</dcterms:created>
  <dcterms:modified xsi:type="dcterms:W3CDTF">2014-06-22T20:33:42Z</dcterms:modified>
</cp:coreProperties>
</file>